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5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1673199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1 - Zemědělská prvovýroba</a:t>
            </a:r>
            <a:br>
              <a:rPr lang="cs-CZ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18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0F2E94B-889E-474E-A933-89A51FA51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50A19858-419C-4B09-AD75-571FDF17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9D514850-69FD-4E20-B80D-D20B8360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A7C7C73-B215-4F36-AFB5-B3321B7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D7953C5-020B-4026-B5DE-6449C50D24E7}"/>
              </a:ext>
            </a:extLst>
          </p:cNvPr>
          <p:cNvSpPr txBox="1"/>
          <p:nvPr/>
        </p:nvSpPr>
        <p:spPr>
          <a:xfrm>
            <a:off x="611560" y="520016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Seminář pro žadatele: 3. 3. 2021 v 14:00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kancelář MAS MOST Vysočiny, 1. patro Jupiter clubu, Náměstí 17, Velké Meziříčí</a:t>
            </a:r>
          </a:p>
        </p:txBody>
      </p:sp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do zemědělských staveb a technologií pro živočišnou a rostlinnou výrobu a pro školkařskou produkci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na pořízení mobilních strojů pro zemědělskou výrobu</a:t>
            </a:r>
          </a:p>
          <a:p>
            <a:pPr>
              <a:buFontTx/>
              <a:buChar char="-"/>
            </a:pPr>
            <a:r>
              <a:rPr lang="cs-CZ" sz="2400" dirty="0"/>
              <a:t>nákup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061 	</a:t>
            </a:r>
            <a:r>
              <a:rPr lang="cs-CZ" sz="2400" dirty="0"/>
              <a:t>Zemědělská prvovýroba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0FCD5E-6691-47B4-9F16-FF9056C87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6134657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A86D208A-077A-4C1D-8682-E7DBF674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03998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848A2AD7-3A3A-4C80-A2F9-2B5A2DDF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4" y="6039980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E020DA7-1CAB-4FF2-9446-C7281DBD0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50 % výdajů, ze kterých je stanovena dotace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Možnost navýšení:</a:t>
            </a:r>
          </a:p>
          <a:p>
            <a:pPr>
              <a:buFontTx/>
              <a:buChar char="-"/>
            </a:pPr>
            <a:r>
              <a:rPr lang="cs-CZ" dirty="0"/>
              <a:t>o 10 % pro mladé začínající zemědělce </a:t>
            </a:r>
          </a:p>
          <a:p>
            <a:pPr>
              <a:buFontTx/>
              <a:buChar char="-"/>
            </a:pPr>
            <a:r>
              <a:rPr lang="cs-CZ" dirty="0"/>
              <a:t>o 10 % 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Pozn.: Předmět dotace nesmí sloužit pouze pro poskytování služeb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4FA227D-3521-4B85-8348-B47A259C1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31D83ED7-6C62-45C5-99DB-82186B54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8F2CD023-9F35-4987-ABD1-01409956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54052"/>
              </p:ext>
            </p:extLst>
          </p:nvPr>
        </p:nvGraphicFramePr>
        <p:xfrm>
          <a:off x="323528" y="1124744"/>
          <a:ext cx="8496943" cy="5395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stáje pro ovce a kozy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stáje pro koně</a:t>
                      </a: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max.  45 000 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Kč/</a:t>
                      </a:r>
                      <a:r>
                        <a:rPr kumimoji="0" lang="cs-CZ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ustajovací</a:t>
                      </a:r>
                      <a:r>
                        <a:rPr kumimoji="0" lang="cs-C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místo </a:t>
                      </a:r>
                      <a:endParaRPr kumimoji="0" lang="cs-CZ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krávy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sklady pro potřeby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Zemědělské prvovýroby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5 000 Kč/m3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nesené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FE253282-06A3-4D38-B6F1-09F6A9346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2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EE295A36-11E4-4E35-91FC-8E6A2D2D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49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id="{91D270E9-5599-4EFB-B8E2-9DE169A5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53" y="56794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 více úvazku	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0,5 až 0,99 úvazku 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méně než 0,4 úvazku	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C179DBE-EF45-4ECB-B461-73F9F103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6F92BE5C-F816-45FD-8327-C1BCD9B3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:a16="http://schemas.microsoft.com/office/drawing/2014/main" id="{A1590DE9-9EF0-4D7E-A1C3-494024FB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Realizace projektu ve stávajících objektech (podmínkou úprava stávajícího objektu ve výši min. 20 % způsobilých výdajů)												5 bodů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5588E91-BB43-48CE-9CA1-38BC34C28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3C061621-C910-41F3-A868-A755EFC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id="{9D9E4B1D-B8E3-4A23-B6D9-4141273CA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obyvatel obce,ve které je projekt realizován</a:t>
            </a: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 - místo realizace projektu - má 1-499                           trvale přihlášených obyvatel</a:t>
            </a:r>
            <a:r>
              <a:rPr lang="cs-CZ" sz="2400" dirty="0">
                <a:solidFill>
                  <a:schemeClr val="tx1"/>
                </a:solidFill>
              </a:rPr>
              <a:t>			</a:t>
            </a:r>
            <a:r>
              <a:rPr lang="cs-CZ" sz="2400" dirty="0"/>
              <a:t>25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- 1.000.000 Kč včetně	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1.000.001 Kč - 2.000.000 Kč včetně		5 bodů</a:t>
            </a: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40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540</Words>
  <Application>Microsoft Office PowerPoint</Application>
  <PresentationFormat>Předvádění na obrazovce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Constantia</vt:lpstr>
      <vt:lpstr>Wingdings</vt:lpstr>
      <vt:lpstr>Wingdings 2</vt:lpstr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Diana</cp:lastModifiedBy>
  <cp:revision>35</cp:revision>
  <cp:lastPrinted>2020-01-09T08:11:25Z</cp:lastPrinted>
  <dcterms:created xsi:type="dcterms:W3CDTF">2017-03-10T13:18:29Z</dcterms:created>
  <dcterms:modified xsi:type="dcterms:W3CDTF">2022-01-21T11:26:43Z</dcterms:modified>
</cp:coreProperties>
</file>